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99B"/>
    <a:srgbClr val="0066FF"/>
    <a:srgbClr val="3772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B37E43D-36B5-448D-A1F4-1D034D4575F4}" type="datetimeFigureOut">
              <a:rPr lang="en-US" smtClean="0"/>
              <a:t>6/30/13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CB5350F-5477-41F7-B251-89FE0E3C88C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943600"/>
            <a:ext cx="2133600" cy="639309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Can We Really Know Truth?...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r"/>
            <a: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  <a:t>That You May Know... </a:t>
            </a:r>
            <a:b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</a:br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  <a:t>(1 John 5:13)</a:t>
            </a:r>
            <a:endParaRPr lang="en-US" sz="1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ood Times"/>
              <a:cs typeface="Good Times"/>
            </a:endParaRPr>
          </a:p>
        </p:txBody>
      </p:sp>
      <p:pic>
        <p:nvPicPr>
          <p:cNvPr id="13" name="Picture 2" descr="D:\Desktop\questions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52770" cy="3657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762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Good Times"/>
                <a:cs typeface="Good Times"/>
              </a:rPr>
              <a:t>2013 Southside Youth Lectures</a:t>
            </a:r>
            <a:endParaRPr lang="en-US" sz="2400" dirty="0">
              <a:solidFill>
                <a:schemeClr val="accent1"/>
              </a:solidFill>
              <a:latin typeface="Good Times"/>
              <a:cs typeface="Good Time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2057400"/>
            <a:ext cx="3505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ood Times"/>
                <a:cs typeface="Good Times"/>
              </a:rPr>
              <a:t>Do You </a:t>
            </a:r>
            <a:r>
              <a:rPr lang="en-US" sz="4400" i="1" dirty="0" smtClean="0">
                <a:solidFill>
                  <a:schemeClr val="tx2"/>
                </a:solidFill>
                <a:latin typeface="Good Times"/>
                <a:cs typeface="Good Times"/>
              </a:rPr>
              <a:t>Know</a:t>
            </a:r>
            <a:r>
              <a:rPr lang="en-US" sz="4000" dirty="0" smtClean="0">
                <a:solidFill>
                  <a:schemeClr val="tx2"/>
                </a:solidFill>
                <a:latin typeface="Good Times"/>
                <a:cs typeface="Good Times"/>
              </a:rPr>
              <a:t> The Lord ?</a:t>
            </a:r>
            <a:endParaRPr lang="en-US" sz="5400" dirty="0">
              <a:solidFill>
                <a:schemeClr val="tx2"/>
              </a:solidFill>
              <a:latin typeface="Good Times"/>
              <a:cs typeface="Good Times"/>
            </a:endParaRPr>
          </a:p>
        </p:txBody>
      </p:sp>
    </p:spTree>
    <p:extLst>
      <p:ext uri="{BB962C8B-B14F-4D97-AF65-F5344CB8AC3E}">
        <p14:creationId xmlns:p14="http://schemas.microsoft.com/office/powerpoint/2010/main" val="384960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The Failure To Know God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Many in the world do not know God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Exodus 5:2   Rom.1:21, 28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/>
              <a:t>Many religious people do not </a:t>
            </a:r>
            <a:r>
              <a:rPr lang="en-US" sz="3200" i="1" dirty="0" smtClean="0"/>
              <a:t>know</a:t>
            </a:r>
            <a:r>
              <a:rPr lang="en-US" sz="3200" dirty="0" smtClean="0"/>
              <a:t> God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rgbClr val="ECC577"/>
                </a:solidFill>
              </a:rPr>
              <a:t>1 Samuel 2:12</a:t>
            </a:r>
            <a:endParaRPr lang="en-US" sz="3200" dirty="0" smtClean="0">
              <a:solidFill>
                <a:srgbClr val="ECC577"/>
              </a:solidFill>
            </a:endParaRPr>
          </a:p>
          <a:p>
            <a:r>
              <a:rPr lang="en-US" sz="3200" dirty="0" smtClean="0"/>
              <a:t>Failure to </a:t>
            </a:r>
            <a:r>
              <a:rPr lang="en-US" sz="3200" i="1" dirty="0" smtClean="0"/>
              <a:t>know</a:t>
            </a:r>
            <a:r>
              <a:rPr lang="en-US" sz="3200" dirty="0" smtClean="0"/>
              <a:t> God </a:t>
            </a:r>
            <a:r>
              <a:rPr lang="en-US" sz="3200" dirty="0" smtClean="0"/>
              <a:t>destroys many young people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288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We Wish To See Jesus…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Show us the Father…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Jn.14:7-9   Col.2:9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/>
              <a:t>The Goodness and Severity of God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rgbClr val="ECC577"/>
                </a:solidFill>
              </a:rPr>
              <a:t>Rom.11:22   Rom.2:4-11</a:t>
            </a:r>
            <a:endParaRPr lang="en-US" sz="3200" dirty="0" smtClean="0">
              <a:solidFill>
                <a:srgbClr val="ECC5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6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Do You Know His Goodness?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His Goodness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Psa.107:8, 15, 21, 31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/>
              <a:t>Humility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rgbClr val="ECC577"/>
                </a:solidFill>
              </a:rPr>
              <a:t>Jn.4:7-25   Matt.11:28-30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Forgiveness and Loving kindness</a:t>
            </a:r>
          </a:p>
          <a:p>
            <a:pPr lvl="1"/>
            <a:r>
              <a:rPr lang="en-US" sz="3200" dirty="0" smtClean="0">
                <a:solidFill>
                  <a:srgbClr val="ECC577"/>
                </a:solidFill>
              </a:rPr>
              <a:t>Lk.15:11-32;   23:34, 43</a:t>
            </a:r>
            <a:endParaRPr lang="en-US" sz="3200" dirty="0" smtClean="0">
              <a:solidFill>
                <a:srgbClr val="ECC5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12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Do You Know His Severity?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Righteous Indignation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Lk.19:45-48   Rom.2:8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/>
              <a:t>Judgment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rgbClr val="ECC577"/>
                </a:solidFill>
              </a:rPr>
              <a:t>Ecc.11:9-10   2Cor.5:9-11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Punishment</a:t>
            </a:r>
          </a:p>
          <a:p>
            <a:pPr lvl="1"/>
            <a:r>
              <a:rPr lang="en-US" sz="3200" dirty="0" smtClean="0">
                <a:solidFill>
                  <a:srgbClr val="ECC577"/>
                </a:solidFill>
              </a:rPr>
              <a:t>2Thess.1:6-9</a:t>
            </a:r>
            <a:endParaRPr lang="en-US" sz="3200" dirty="0" smtClean="0">
              <a:solidFill>
                <a:srgbClr val="ECC5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65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How Do We Come To Know Him?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By Hearing and Considering His Thoughts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Phil.2:5   1Cor.2:10-16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/>
              <a:t>Through Obedience</a:t>
            </a:r>
            <a:endParaRPr lang="en-US" sz="3200" dirty="0" smtClean="0"/>
          </a:p>
          <a:p>
            <a:pPr lvl="1"/>
            <a:r>
              <a:rPr lang="en-US" sz="3200" dirty="0" smtClean="0">
                <a:solidFill>
                  <a:srgbClr val="ECC577"/>
                </a:solidFill>
              </a:rPr>
              <a:t>Jn.14:21-23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Through The Fellowship of His Sufferings</a:t>
            </a:r>
          </a:p>
          <a:p>
            <a:pPr lvl="1"/>
            <a:r>
              <a:rPr lang="en-US" sz="3200" dirty="0" smtClean="0">
                <a:solidFill>
                  <a:srgbClr val="ECC577"/>
                </a:solidFill>
              </a:rPr>
              <a:t>Phil.3:8-11</a:t>
            </a:r>
            <a:endParaRPr lang="en-US" sz="3200" dirty="0" smtClean="0">
              <a:solidFill>
                <a:srgbClr val="ECC5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6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943600"/>
            <a:ext cx="2133600" cy="639309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Papyrus"/>
                <a:cs typeface="Papyrus"/>
              </a:rPr>
              <a:t>Can We Really Know Truth?...</a:t>
            </a:r>
            <a:endParaRPr lang="en-US" sz="44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Papyrus"/>
              <a:cs typeface="Papyru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 algn="r"/>
            <a: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  <a:t>That You May Know... </a:t>
            </a:r>
            <a:br>
              <a:rPr lang="en-US" sz="4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</a:br>
            <a:r>
              <a:rPr lang="en-US" sz="2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ood Times"/>
                <a:cs typeface="Good Times"/>
              </a:rPr>
              <a:t>(1 John 5:13)</a:t>
            </a:r>
            <a:endParaRPr lang="en-US" sz="1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ood Times"/>
              <a:cs typeface="Good Times"/>
            </a:endParaRPr>
          </a:p>
        </p:txBody>
      </p:sp>
      <p:pic>
        <p:nvPicPr>
          <p:cNvPr id="13" name="Picture 2" descr="D:\Desktop\questions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52770" cy="3657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762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Good Times"/>
                <a:cs typeface="Good Times"/>
              </a:rPr>
              <a:t>2013 Southside Youth Lectures</a:t>
            </a:r>
            <a:endParaRPr lang="en-US" sz="2400" dirty="0">
              <a:solidFill>
                <a:schemeClr val="accent1"/>
              </a:solidFill>
              <a:latin typeface="Good Times"/>
              <a:cs typeface="Good Time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9200" y="2057400"/>
            <a:ext cx="3505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2"/>
                </a:solidFill>
                <a:latin typeface="Good Times"/>
                <a:cs typeface="Good Times"/>
              </a:rPr>
              <a:t>Do You </a:t>
            </a:r>
            <a:r>
              <a:rPr lang="en-US" sz="4400" i="1" dirty="0" smtClean="0">
                <a:solidFill>
                  <a:schemeClr val="tx2"/>
                </a:solidFill>
                <a:latin typeface="Good Times"/>
                <a:cs typeface="Good Times"/>
              </a:rPr>
              <a:t>Know</a:t>
            </a:r>
            <a:r>
              <a:rPr lang="en-US" sz="4000" dirty="0" smtClean="0">
                <a:solidFill>
                  <a:schemeClr val="tx2"/>
                </a:solidFill>
                <a:latin typeface="Good Times"/>
                <a:cs typeface="Good Times"/>
              </a:rPr>
              <a:t> The Lord ?</a:t>
            </a:r>
            <a:endParaRPr lang="en-US" sz="5400" dirty="0">
              <a:solidFill>
                <a:schemeClr val="tx2"/>
              </a:solidFill>
              <a:latin typeface="Good Times"/>
              <a:cs typeface="Good Times"/>
            </a:endParaRPr>
          </a:p>
        </p:txBody>
      </p:sp>
    </p:spTree>
    <p:extLst>
      <p:ext uri="{BB962C8B-B14F-4D97-AF65-F5344CB8AC3E}">
        <p14:creationId xmlns:p14="http://schemas.microsoft.com/office/powerpoint/2010/main" val="364867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756</TotalTime>
  <Words>279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That You May Know...  (1 John 5:13)</vt:lpstr>
      <vt:lpstr>The Failure To Know God</vt:lpstr>
      <vt:lpstr>We Wish To See Jesus…</vt:lpstr>
      <vt:lpstr>Do You Know His Goodness?</vt:lpstr>
      <vt:lpstr>Do You Know His Severity?</vt:lpstr>
      <vt:lpstr>How Do We Come To Know Him?</vt:lpstr>
      <vt:lpstr>That You May Know...  (1 John 5:13)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Thielbar</dc:creator>
  <cp:lastModifiedBy>Brett Hogland</cp:lastModifiedBy>
  <cp:revision>64</cp:revision>
  <cp:lastPrinted>2012-06-18T13:55:00Z</cp:lastPrinted>
  <dcterms:created xsi:type="dcterms:W3CDTF">2012-06-15T21:33:14Z</dcterms:created>
  <dcterms:modified xsi:type="dcterms:W3CDTF">2013-06-30T13:31:32Z</dcterms:modified>
</cp:coreProperties>
</file>