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2" r:id="rId3"/>
    <p:sldId id="260" r:id="rId4"/>
    <p:sldId id="273" r:id="rId5"/>
    <p:sldId id="264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/>
    <p:restoredTop sz="94643"/>
  </p:normalViewPr>
  <p:slideViewPr>
    <p:cSldViewPr>
      <p:cViewPr varScale="1">
        <p:scale>
          <a:sx n="110" d="100"/>
          <a:sy n="110" d="100"/>
        </p:scale>
        <p:origin x="111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4D648A9-3B55-E94E-B8D4-5E50AB077BC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2895600"/>
            <a:ext cx="7391400" cy="838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68AB57A-6BD4-9347-A0AC-59B4488ECA6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3733800"/>
            <a:ext cx="7391400" cy="609600"/>
          </a:xfrm>
        </p:spPr>
        <p:txBody>
          <a:bodyPr/>
          <a:lstStyle>
            <a:lvl1pPr marL="0" indent="0" algn="ctr">
              <a:buFontTx/>
              <a:buNone/>
              <a:defRPr sz="2400" b="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1FA31D7A-B266-A146-B02A-0A3218917BB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3110FEDE-ABE6-904D-82C8-FE058230596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191D8140-F8E3-9147-BD77-A6348A17214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5B83D8A-3C84-D345-AFAB-68C69383C0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6DEAA-1FCA-E040-9348-E491A2363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77FCA7-8B67-8747-B34C-DB75B68301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F9256-F285-2A4B-97E4-98EC66D4B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9F301-037E-0340-9C3F-229FAA703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5CF55-8413-1342-AFB1-1ADA71CCA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818EF-7CD0-C842-809D-8FB0898B8F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301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3EA816-F0C1-C248-A366-C4727AD534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931CE6-1E40-8B42-94F3-0EAD99B1E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B1CDA-D7AC-114C-8EBF-E9A8801C6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088BF-BF30-4249-9415-50A4C75AC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41DC8-16CE-3048-9F4F-B53D9394E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5848A-E262-AA45-A503-36F1978E28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9813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64A60-8075-F14E-A506-A8F68C421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0F878-017C-074D-A04A-FFB1D44E6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ADDF1-0CB2-CB45-B45C-F494B9910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DBEE8-9E7D-CB4A-8382-ABDEFCD39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56DFE-DFDF-AA43-AF97-B7C99559A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2C579-FBCD-F646-A642-CA5FC58CCB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604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FD6C1-6D87-DD4F-BE9D-740B9F5FE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6E9AEC-BC40-5347-8CC0-BD1BDD58A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F69589-87AD-FA44-9972-E78964766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3B908-CC47-094A-B754-435082D1B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176ED5-A751-4D44-9DC2-32C0DCAE5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136DA-D692-D646-8B76-594D2F79DA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1266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39A23-1A69-0D41-A130-84C43D06B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4D393-2B86-1049-8B1A-BAAAE83859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00200" y="914400"/>
            <a:ext cx="3467100" cy="52117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226D23-A7B9-2C40-8E16-FB458F1DCA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19700" y="914400"/>
            <a:ext cx="3467100" cy="52117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3087F7-BBBC-FF49-91F7-D405D86BF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2878FD-6288-034C-B2B4-8DE28277B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A534EE-C75F-B446-864A-102A3ECB6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F62F6-5DDE-484B-9DC8-0DBD2837FB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8841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B5847-8497-6444-B6A8-0CB3CE5F5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E5C47D-BF8F-2B48-AA3A-86E663C913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5F17BE-00D4-3C48-A4E1-DBDBC76CDB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F08556-D1B0-5B48-9F89-D7C1510939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5A7488-033B-0C46-AB16-A2F773730F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427FC2-3866-2948-9154-FB91AB2A0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D76C5E-2F20-3A4D-A69F-E11C91170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8E22BC-C21B-D84F-943B-3060F9F25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9B8A4-D098-004C-BE77-88DDE9B423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3175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7BCD3-D0DD-6A40-B290-3B1E238C9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20E235-965C-6340-9A25-32C98D2F1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C1F3EA-F2F8-3340-90C2-CC60A16B0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64CC85-2FC4-3348-BBE2-6B257A53C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E4089-2784-BB49-8844-518481CF55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899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A457E3-EC82-AA4C-92C7-CFE9F9B3A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718948-C31F-074E-B3A1-48062592B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421419-6779-444D-816F-5E61A6FB4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8745C1-5F40-6547-A583-C86731DE89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0868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C4CC7-7405-8843-9986-C9F7779D8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AE100-558C-E547-B6CB-788070DB4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3313C1-F0E1-9646-B36C-ED4211121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8F36D9-5E09-9747-BF22-BCEEA10FA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392E5C-F15B-B343-8542-AD64D0C6F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DBC64D-E98B-B447-B087-F69473E0B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E39B1-53AD-F44A-8956-7A3F01F678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0333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85175-ECDD-C74C-8CD6-25320E0A0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1A54-71C9-DB43-A996-43DB9505DA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7E9B3D-5015-7C44-8756-997E3E68A5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D93E53-4399-494E-B4D0-30CC7F6AC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65A236-463D-464C-80DF-70FFA08F6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01F496-A863-0140-BD85-3B272090B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F8F1A6-3FE3-EB40-AA03-AF1D5DAE84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2179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622D140-F8B3-814F-BCD8-16080CD046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D7515CF-48AD-9B40-8128-251A2BE505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914400"/>
            <a:ext cx="7086600" cy="521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F938B68-3237-9048-B934-1C76BB75C73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341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B5F5808-0F36-1546-B30A-4075F6B81C3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3415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FAF30DB-BAEE-D04F-A922-538B2CCB15D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341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fld id="{9BBCC1E0-70EF-C140-8F34-90E36EF042C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anose="020B0502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anose="020B0502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anose="020B0502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anose="020B0502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anose="020B0502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anose="020B0502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anose="020B0502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anose="020B0502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o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1B25921D-E8A6-F248-A892-38E05AB3458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Hebrews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1B2FC62-2D0F-5545-8906-D2D660EBF30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The Better Way of Jesus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9269F-978A-D642-8799-C205335C2A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Better Priesthood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BFF452-8A5F-0642-AFD4-34D648E27D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Hebrews 7:1-28;  10:11-13</a:t>
            </a:r>
          </a:p>
        </p:txBody>
      </p:sp>
    </p:spTree>
    <p:extLst>
      <p:ext uri="{BB962C8B-B14F-4D97-AF65-F5344CB8AC3E}">
        <p14:creationId xmlns:p14="http://schemas.microsoft.com/office/powerpoint/2010/main" val="4254872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B3C989F-1466-C44E-BE12-3C5A6F9BCE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Hebrews 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37D39BF-AE82-1646-B292-68290F67C8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914400"/>
            <a:ext cx="7543800" cy="5211763"/>
          </a:xfrm>
        </p:spPr>
        <p:txBody>
          <a:bodyPr/>
          <a:lstStyle/>
          <a:p>
            <a:pPr marL="609600" indent="-609600">
              <a:buClr>
                <a:schemeClr val="hlink"/>
              </a:buClr>
            </a:pPr>
            <a:r>
              <a:rPr lang="en-US" altLang="en-US" dirty="0">
                <a:solidFill>
                  <a:srgbClr val="1C1C1C"/>
                </a:solidFill>
              </a:rPr>
              <a:t>Principal Aim</a:t>
            </a:r>
          </a:p>
          <a:p>
            <a:pPr marL="1009650" lvl="1" indent="-609600">
              <a:buClr>
                <a:schemeClr val="hlink"/>
              </a:buClr>
            </a:pPr>
            <a:r>
              <a:rPr lang="en-US" altLang="en-US" dirty="0">
                <a:solidFill>
                  <a:srgbClr val="1C1C1C"/>
                </a:solidFill>
              </a:rPr>
              <a:t>Exhortation to faithfulness</a:t>
            </a:r>
          </a:p>
          <a:p>
            <a:pPr marL="1009650" lvl="1" indent="-609600">
              <a:buClr>
                <a:schemeClr val="hlink"/>
              </a:buClr>
            </a:pPr>
            <a:r>
              <a:rPr lang="en-US" altLang="en-US" dirty="0">
                <a:solidFill>
                  <a:srgbClr val="1C1C1C"/>
                </a:solidFill>
              </a:rPr>
              <a:t>Superiority of Christ</a:t>
            </a:r>
          </a:p>
          <a:p>
            <a:pPr marL="1009650" lvl="1" indent="-609600">
              <a:buClr>
                <a:schemeClr val="hlink"/>
              </a:buClr>
            </a:pPr>
            <a:r>
              <a:rPr lang="en-US" altLang="en-US" dirty="0">
                <a:solidFill>
                  <a:srgbClr val="1C1C1C"/>
                </a:solidFill>
              </a:rPr>
              <a:t>“Better”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B3C989F-1466-C44E-BE12-3C5A6F9BCE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 Better Priesthood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37D39BF-AE82-1646-B292-68290F67C8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914400"/>
            <a:ext cx="7543800" cy="5211763"/>
          </a:xfrm>
        </p:spPr>
        <p:txBody>
          <a:bodyPr/>
          <a:lstStyle/>
          <a:p>
            <a:pPr marL="609600" indent="-609600">
              <a:buClr>
                <a:schemeClr val="hlink"/>
              </a:buClr>
            </a:pPr>
            <a:r>
              <a:rPr lang="en-US" altLang="en-US" dirty="0">
                <a:solidFill>
                  <a:srgbClr val="1C1C1C"/>
                </a:solidFill>
              </a:rPr>
              <a:t>A Better Order</a:t>
            </a:r>
          </a:p>
          <a:p>
            <a:pPr marL="609600" indent="-609600">
              <a:buClr>
                <a:schemeClr val="hlink"/>
              </a:buClr>
            </a:pPr>
            <a:r>
              <a:rPr lang="en-US" altLang="en-US" dirty="0">
                <a:solidFill>
                  <a:srgbClr val="1C1C1C"/>
                </a:solidFill>
              </a:rPr>
              <a:t>A Better Appointment</a:t>
            </a:r>
          </a:p>
          <a:p>
            <a:pPr marL="609600" indent="-609600">
              <a:buClr>
                <a:schemeClr val="hlink"/>
              </a:buClr>
            </a:pPr>
            <a:r>
              <a:rPr lang="en-US" altLang="en-US" dirty="0">
                <a:solidFill>
                  <a:srgbClr val="1C1C1C"/>
                </a:solidFill>
              </a:rPr>
              <a:t>A Better Duration</a:t>
            </a:r>
          </a:p>
          <a:p>
            <a:pPr marL="609600" indent="-609600">
              <a:buClr>
                <a:schemeClr val="hlink"/>
              </a:buClr>
            </a:pPr>
            <a:r>
              <a:rPr lang="en-US" altLang="en-US" dirty="0">
                <a:solidFill>
                  <a:srgbClr val="1C1C1C"/>
                </a:solidFill>
              </a:rPr>
              <a:t>A Better Character</a:t>
            </a:r>
          </a:p>
          <a:p>
            <a:pPr marL="609600" indent="-609600">
              <a:buClr>
                <a:schemeClr val="hlink"/>
              </a:buClr>
            </a:pPr>
            <a:r>
              <a:rPr lang="en-US" altLang="en-US" dirty="0">
                <a:solidFill>
                  <a:srgbClr val="1C1C1C"/>
                </a:solidFill>
              </a:rPr>
              <a:t>A Better Location</a:t>
            </a:r>
          </a:p>
          <a:p>
            <a:pPr marL="609600" indent="-609600">
              <a:buClr>
                <a:schemeClr val="hlink"/>
              </a:buClr>
            </a:pPr>
            <a:r>
              <a:rPr lang="en-US" altLang="en-US" dirty="0">
                <a:solidFill>
                  <a:srgbClr val="1C1C1C"/>
                </a:solidFill>
              </a:rPr>
              <a:t>A Better Ministry</a:t>
            </a:r>
          </a:p>
          <a:p>
            <a:pPr marL="609600" indent="-609600">
              <a:buClr>
                <a:schemeClr val="hlink"/>
              </a:buClr>
            </a:pPr>
            <a:endParaRPr lang="en-US" altLang="en-US" dirty="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2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B868D9BB-8B04-4943-8530-A71A8DDF7E9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Hebrews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62DEFEF-7070-774C-9030-03107697052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The Better Way of Jesus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Seashell visions design template">
  <a:themeElements>
    <a:clrScheme name="Seashell visions design template 9">
      <a:dk1>
        <a:srgbClr val="777777"/>
      </a:dk1>
      <a:lt1>
        <a:srgbClr val="FFFFFF"/>
      </a:lt1>
      <a:dk2>
        <a:srgbClr val="686B5D"/>
      </a:dk2>
      <a:lt2>
        <a:srgbClr val="D1D1CB"/>
      </a:lt2>
      <a:accent1>
        <a:srgbClr val="909082"/>
      </a:accent1>
      <a:accent2>
        <a:srgbClr val="809EA8"/>
      </a:accent2>
      <a:accent3>
        <a:srgbClr val="B9BAB6"/>
      </a:accent3>
      <a:accent4>
        <a:srgbClr val="DADADA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Seashell visions design templat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anose="020B0502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anose="020B0502020202020204" pitchFamily="34" charset="0"/>
          </a:defRPr>
        </a:defPPr>
      </a:lstStyle>
    </a:lnDef>
  </a:objectDefaults>
  <a:extraClrSchemeLst>
    <a:extraClrScheme>
      <a:clrScheme name="Seashell vision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ell vision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ell vision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ell vision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ell vision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ell vision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hell vision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hell vision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hell visions design template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hell visions design template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hell visions design template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hell visions design template 12">
        <a:dk1>
          <a:srgbClr val="336699"/>
        </a:dk1>
        <a:lt1>
          <a:srgbClr val="EAEAEA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C8C8C8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Seashell visions design template</Template>
  <TotalTime>109</TotalTime>
  <Words>52</Words>
  <Application>Microsoft Macintosh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</vt:lpstr>
      <vt:lpstr>Seashell visions design template</vt:lpstr>
      <vt:lpstr>Hebrews</vt:lpstr>
      <vt:lpstr>A Better Priesthood</vt:lpstr>
      <vt:lpstr>Hebrews </vt:lpstr>
      <vt:lpstr>A Better Priesthood</vt:lpstr>
      <vt:lpstr>Hebrews</vt:lpstr>
    </vt:vector>
  </TitlesOfParts>
  <Manager/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 Of Hebrews</dc:title>
  <dc:subject/>
  <dc:creator>Brett Hogland</dc:creator>
  <cp:keywords/>
  <dc:description/>
  <cp:lastModifiedBy>Brett Hogland</cp:lastModifiedBy>
  <cp:revision>4</cp:revision>
  <cp:lastPrinted>1601-01-01T00:00:00Z</cp:lastPrinted>
  <dcterms:created xsi:type="dcterms:W3CDTF">2008-01-13T06:10:23Z</dcterms:created>
  <dcterms:modified xsi:type="dcterms:W3CDTF">2018-07-23T14:41:44Z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TC010902871033</vt:lpwstr>
  </property>
</Properties>
</file>