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714"/>
  </p:normalViewPr>
  <p:slideViewPr>
    <p:cSldViewPr>
      <p:cViewPr varScale="1">
        <p:scale>
          <a:sx n="88" d="100"/>
          <a:sy n="88" d="100"/>
        </p:scale>
        <p:origin x="175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14E37DAB-8E0E-4319-B881-A9F6FB5D1048}" type="datetimeFigureOut">
              <a:rPr lang="en-US" smtClean="0"/>
              <a:pPr/>
              <a:t>9/23/18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C8080DDA-E375-4EB3-B925-645A49F0ED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James 5:16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“Confess Your Faults One To Another”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Mutual Confession Is Not…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A Priest</a:t>
            </a:r>
          </a:p>
          <a:p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A “Prayer Partner”</a:t>
            </a:r>
          </a:p>
          <a:p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God Only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Mutual Confession Is Necessary…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Private Trespasses</a:t>
            </a:r>
          </a:p>
          <a:p>
            <a:pPr lvl="1"/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(Matt.5:23-24)</a:t>
            </a:r>
          </a:p>
          <a:p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Public Sins</a:t>
            </a:r>
          </a:p>
          <a:p>
            <a:pPr lvl="1"/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(Acts 19:18-19)</a:t>
            </a:r>
          </a:p>
          <a:p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Healing</a:t>
            </a:r>
          </a:p>
          <a:p>
            <a:pPr lvl="1"/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(Jas.5:16)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Need Each Other’s…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Support</a:t>
            </a:r>
          </a:p>
          <a:p>
            <a:pPr lvl="1"/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(Gal.6:2)</a:t>
            </a:r>
          </a:p>
          <a:p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Advice</a:t>
            </a:r>
          </a:p>
          <a:p>
            <a:pPr lvl="1"/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(Prov.20:18)</a:t>
            </a:r>
          </a:p>
          <a:p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Prayers</a:t>
            </a:r>
          </a:p>
          <a:p>
            <a:pPr lvl="1"/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(Jas.5:16)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James 5:16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“Confess Your Faults One To Another”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143</TotalTime>
  <Words>87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Constantia</vt:lpstr>
      <vt:lpstr>Wingdings</vt:lpstr>
      <vt:lpstr>Wingdings 2</vt:lpstr>
      <vt:lpstr>Currency</vt:lpstr>
      <vt:lpstr>“Confess Your Faults One To Another”</vt:lpstr>
      <vt:lpstr>Mutual Confession Is Not…</vt:lpstr>
      <vt:lpstr>Mutual Confession Is Necessary…</vt:lpstr>
      <vt:lpstr>We Need Each Other’s…</vt:lpstr>
      <vt:lpstr>“Confess Your Faults One To Another”</vt:lpstr>
    </vt:vector>
  </TitlesOfParts>
  <Manager/>
  <Company> 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 </dc:creator>
  <cp:keywords/>
  <dc:description/>
  <cp:lastModifiedBy>Brett Hogland</cp:lastModifiedBy>
  <cp:revision>10</cp:revision>
  <dcterms:created xsi:type="dcterms:W3CDTF">2008-11-16T21:34:38Z</dcterms:created>
  <dcterms:modified xsi:type="dcterms:W3CDTF">2018-09-23T10:40:06Z</dcterms:modified>
  <cp:category/>
</cp:coreProperties>
</file>