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57" r:id="rId3"/>
    <p:sldId id="263" r:id="rId4"/>
    <p:sldId id="256" r:id="rId5"/>
    <p:sldId id="259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1"/>
    <p:restoredTop sz="94617"/>
  </p:normalViewPr>
  <p:slideViewPr>
    <p:cSldViewPr showGuides="1">
      <p:cViewPr varScale="1">
        <p:scale>
          <a:sx n="84" d="100"/>
          <a:sy n="84" d="100"/>
        </p:scale>
        <p:origin x="10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C8BC0C-4376-3B4D-AA63-6B126C56314A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76E93F-972B-024E-BC3A-47F0E2246B0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F068C8-F689-7747-8A5F-C61C13A6BFCE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D19A32-E592-9E4F-A735-8370EF839C5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9A32-E592-9E4F-A735-8370EF839C5A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800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0EE49-8E54-2D43-92F1-E19285ED1A92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9671-5950-9144-9B1A-0638A35CB93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61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BEC4B-7651-344A-A627-B0766CEA0903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A958-412C-F04F-A279-B01D405AD1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52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4B1E2-5824-7249-A126-DFA422E2DF25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E8104-A059-2D43-B78A-956D8942728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79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5A5E1-F816-1449-B4D4-4B8784436F99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51964-25DD-5B49-B731-D726204093F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52E99-BA01-0240-BD14-26A4490E4E02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77F99-B065-6E46-96D0-341CC74D1FF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88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6F0F5-D8E7-5747-959F-154B21BD9EB5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D0732-9BC7-C045-9BD5-2B9EE666F1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44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9D558-14B0-8948-8986-49982BCBCA4B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F40F-0977-AF42-9331-A361CDC4235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0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B266A-228A-B94C-B9E7-6E6EDF20B467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2562-D20A-6446-952D-A3E135A17EF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48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B2961-1051-7B40-80A5-60AF0CF60E1C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DF46C-0DA3-A044-AF21-A1102282ECB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05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C59F4-6F33-E14F-B526-1F264F9B31D5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08D80-0E37-814F-8E7A-608A0DA1F00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17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1F10A-70BE-DC47-A3EB-1CDD49817224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0DF3A-EE3A-FE4A-9847-5632C422CA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0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CBC8A-A5FB-0A45-BFD5-34BF7D3D786B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B37F-E697-284F-9261-CDB3EFBFA5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78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085FD-B7EE-F948-B3A7-78BAB1ECD3B3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8D2EC-8AA8-D149-96EA-BE8E7E2CBB7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6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9E40F-017E-1E42-AAE8-0BD87E75A496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FD08-E32F-7C43-BEE8-DE38D5289B4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25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C9E66-AEB2-0945-B2F5-A292DCCAE6D4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6FD9-2E12-1047-B95A-745F08B61D8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97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03056-192E-A741-A7D7-7932AE8BCF53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A86D-2550-9F44-BC62-49CCA7595DD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31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B9F58-1D31-3A44-B945-F647AC724692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D1DC-C5CD-594C-8768-357BAD4167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38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39491-A97D-1D47-BE19-6307717D3681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B5CF-1D68-F741-9000-823562C591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59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87733-7691-354A-88C6-6DA2C018FC5F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2C9CC-494B-5143-A042-BC576149C90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82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88399-8F0A-9C4C-9EF9-0CC666CA9732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16D6-08CB-734D-8729-FFA6B54700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19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4A0EB-D8E0-1843-9E6A-FA8CD8089FFB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BBEE-9C89-E04E-A297-B66570A3C93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14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3A33B-51E1-304A-A559-8B3204501DC0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C6CD8-94BC-8B46-A2A8-E66B2AB0ED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21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936726-C18C-5A4E-8128-02DB655263D7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1E2CA2-A88C-8F4E-A842-F4D46F273C1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1A4D58-D2D1-1F48-97E0-5C1A62F527F7}" type="datetimeFigureOut">
              <a:rPr lang="en-US" altLang="x-none"/>
              <a:pPr/>
              <a:t>1/19/19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F62C853-A572-7A46-AF36-E03026EC527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152400" y="114300"/>
            <a:ext cx="3543012" cy="3314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15046" b="13793"/>
          <a:stretch/>
        </p:blipFill>
        <p:spPr>
          <a:xfrm>
            <a:off x="15240" y="3627120"/>
            <a:ext cx="3810000" cy="3200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6"/>
          <a:stretch/>
        </p:blipFill>
        <p:spPr>
          <a:xfrm>
            <a:off x="5562600" y="114301"/>
            <a:ext cx="3453145" cy="3314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4"/>
          <a:stretch/>
        </p:blipFill>
        <p:spPr>
          <a:xfrm>
            <a:off x="5229890" y="3962400"/>
            <a:ext cx="3785855" cy="27414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785938"/>
            <a:ext cx="4324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572000"/>
            <a:ext cx="4038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74"/>
            <a:ext cx="3699310" cy="303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972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39" y="3962400"/>
            <a:ext cx="4142658" cy="274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785938"/>
            <a:ext cx="4324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705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09663"/>
            <a:ext cx="8534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David and the People,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 Samuel 30:3-4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Godly Man Job,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Job 1:13-21; 2:7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3600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Prophet Ezekiel,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Ezekiel 24:15-18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Good King Hezekiah,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 Kings 19:8-13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3600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Thief on the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Cross,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Luke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23:39-43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39</Words>
  <Application>Microsoft Macintosh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 Bronger</cp:lastModifiedBy>
  <cp:revision>25</cp:revision>
  <dcterms:created xsi:type="dcterms:W3CDTF">2011-11-07T13:20:40Z</dcterms:created>
  <dcterms:modified xsi:type="dcterms:W3CDTF">2019-01-19T15:59:22Z</dcterms:modified>
</cp:coreProperties>
</file>