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99B"/>
    <a:srgbClr val="0066FF"/>
    <a:srgbClr val="377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B37E43D-36B5-448D-A1F4-1D034D4575F4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943600"/>
            <a:ext cx="2133600" cy="63930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Can We Really Know Truth?...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r"/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That You May Know... </a:t>
            </a:r>
            <a:b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</a:b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(1 John 5:13)</a:t>
            </a:r>
            <a:endParaRPr lang="en-US" sz="1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ood Times"/>
              <a:cs typeface="Good Times"/>
            </a:endParaRPr>
          </a:p>
        </p:txBody>
      </p:sp>
      <p:pic>
        <p:nvPicPr>
          <p:cNvPr id="13" name="Picture 2" descr="D:\Desktop\questions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52770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76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Good Times"/>
                <a:cs typeface="Good Times"/>
              </a:rPr>
              <a:t>2013 Southside Youth Lectures</a:t>
            </a:r>
            <a:endParaRPr lang="en-US" sz="2400" dirty="0">
              <a:solidFill>
                <a:schemeClr val="accent1"/>
              </a:solidFill>
              <a:latin typeface="Good Times"/>
              <a:cs typeface="Good 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286000"/>
            <a:ext cx="3962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ood Times"/>
                <a:cs typeface="Good Times"/>
              </a:rPr>
              <a:t>Can We Really Know </a:t>
            </a:r>
            <a:r>
              <a:rPr lang="en-US" sz="5400" i="1" dirty="0" smtClean="0">
                <a:solidFill>
                  <a:schemeClr val="tx2"/>
                </a:solidFill>
                <a:latin typeface="Good Times"/>
                <a:cs typeface="Good Times"/>
              </a:rPr>
              <a:t>Truth ?</a:t>
            </a:r>
            <a:endParaRPr lang="en-US" sz="5400" i="1" dirty="0">
              <a:solidFill>
                <a:schemeClr val="tx2"/>
              </a:solidFill>
              <a:latin typeface="Good Times"/>
              <a:cs typeface="Good Times"/>
            </a:endParaRPr>
          </a:p>
        </p:txBody>
      </p:sp>
    </p:spTree>
    <p:extLst>
      <p:ext uri="{BB962C8B-B14F-4D97-AF65-F5344CB8AC3E}">
        <p14:creationId xmlns:p14="http://schemas.microsoft.com/office/powerpoint/2010/main" val="3849602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Can We </a:t>
            </a:r>
            <a:r>
              <a:rPr lang="en-US" sz="4000" b="1" dirty="0" err="1" smtClean="0">
                <a:solidFill>
                  <a:schemeClr val="tx2"/>
                </a:solidFill>
              </a:rPr>
              <a:t>Realy</a:t>
            </a:r>
            <a:r>
              <a:rPr lang="en-US" sz="4000" b="1" dirty="0" smtClean="0">
                <a:solidFill>
                  <a:schemeClr val="tx2"/>
                </a:solidFill>
              </a:rPr>
              <a:t> Know Truth?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 There Such A Thing As </a:t>
            </a:r>
            <a:r>
              <a:rPr lang="en-US" sz="3200" i="1" dirty="0" smtClean="0"/>
              <a:t>TRUTH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Can We </a:t>
            </a:r>
            <a:r>
              <a:rPr lang="en-US" sz="3200" i="1" dirty="0" smtClean="0"/>
              <a:t>KNOW</a:t>
            </a:r>
            <a:r>
              <a:rPr lang="en-US" sz="3200" dirty="0" smtClean="0"/>
              <a:t> Truth?</a:t>
            </a:r>
          </a:p>
          <a:p>
            <a:r>
              <a:rPr lang="en-US" sz="3200" i="1" dirty="0" smtClean="0"/>
              <a:t>HOW</a:t>
            </a:r>
            <a:r>
              <a:rPr lang="en-US" sz="3200" dirty="0" smtClean="0"/>
              <a:t> Can We Know Truth?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288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943600"/>
            <a:ext cx="2133600" cy="63930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Can We Really Know Truth?...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r"/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That You May Know... </a:t>
            </a:r>
            <a:b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</a:b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(1 John 5:13)</a:t>
            </a:r>
            <a:endParaRPr lang="en-US" sz="1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ood Times"/>
              <a:cs typeface="Good Times"/>
            </a:endParaRPr>
          </a:p>
        </p:txBody>
      </p:sp>
      <p:pic>
        <p:nvPicPr>
          <p:cNvPr id="13" name="Picture 2" descr="D:\Desktop\questions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52770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76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Good Times"/>
                <a:cs typeface="Good Times"/>
              </a:rPr>
              <a:t>2013 Southside Youth Lectures</a:t>
            </a:r>
            <a:endParaRPr lang="en-US" sz="2400" dirty="0">
              <a:solidFill>
                <a:schemeClr val="accent1"/>
              </a:solidFill>
              <a:latin typeface="Good Times"/>
              <a:cs typeface="Good 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286000"/>
            <a:ext cx="3962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ood Times"/>
                <a:cs typeface="Good Times"/>
              </a:rPr>
              <a:t>Can We Really Know </a:t>
            </a:r>
            <a:r>
              <a:rPr lang="en-US" sz="5400" i="1" dirty="0" smtClean="0">
                <a:solidFill>
                  <a:schemeClr val="tx2"/>
                </a:solidFill>
                <a:latin typeface="Good Times"/>
                <a:cs typeface="Good Times"/>
              </a:rPr>
              <a:t>Truth ?</a:t>
            </a:r>
            <a:endParaRPr lang="en-US" sz="5400" i="1" dirty="0">
              <a:solidFill>
                <a:schemeClr val="tx2"/>
              </a:solidFill>
              <a:latin typeface="Good Times"/>
              <a:cs typeface="Good Times"/>
            </a:endParaRPr>
          </a:p>
        </p:txBody>
      </p:sp>
    </p:spTree>
    <p:extLst>
      <p:ext uri="{BB962C8B-B14F-4D97-AF65-F5344CB8AC3E}">
        <p14:creationId xmlns:p14="http://schemas.microsoft.com/office/powerpoint/2010/main" val="24710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684</TotalTime>
  <Words>77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That You May Know...  (1 John 5:13)</vt:lpstr>
      <vt:lpstr>Can We Realy Know Truth?</vt:lpstr>
      <vt:lpstr>That You May Know...  (1 John 5:13)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Thielbar</dc:creator>
  <cp:lastModifiedBy>Brett Hogland</cp:lastModifiedBy>
  <cp:revision>56</cp:revision>
  <cp:lastPrinted>2012-06-18T13:55:00Z</cp:lastPrinted>
  <dcterms:created xsi:type="dcterms:W3CDTF">2012-06-15T21:33:14Z</dcterms:created>
  <dcterms:modified xsi:type="dcterms:W3CDTF">2013-06-28T22:07:08Z</dcterms:modified>
</cp:coreProperties>
</file>