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9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6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3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6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0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4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0DBB8-6DA7-4F4F-9844-97234A6F06F4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9296-7DC2-3641-ADE0-50223B421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0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643640-A667-8F42-BB18-9637AF603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/>
          </a:blip>
          <a:srcRect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6FBB62-416C-544D-B695-8AADA90D2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Copperplate Gothic Bold" panose="020E0705020206020404" pitchFamily="34" charset="77"/>
                <a:cs typeface="Phosphate Solid" panose="02000506050000020004" pitchFamily="2" charset="77"/>
              </a:rPr>
              <a:t>How To</a:t>
            </a:r>
            <a:br>
              <a:rPr lang="en-US" sz="5400" b="1" dirty="0">
                <a:solidFill>
                  <a:srgbClr val="FFFFFF"/>
                </a:solidFill>
                <a:latin typeface="Copperplate Gothic Bold" panose="020E0705020206020404" pitchFamily="34" charset="77"/>
                <a:cs typeface="Phosphate Solid" panose="02000506050000020004" pitchFamily="2" charset="77"/>
              </a:rPr>
            </a:br>
            <a:r>
              <a:rPr lang="en-US" sz="5400" b="1" dirty="0">
                <a:solidFill>
                  <a:srgbClr val="FFFFFF"/>
                </a:solidFill>
                <a:latin typeface="Copperplate Gothic Bold" panose="020E0705020206020404" pitchFamily="34" charset="77"/>
                <a:cs typeface="Phosphate Solid" panose="02000506050000020004" pitchFamily="2" charset="77"/>
              </a:rPr>
              <a:t>Remain Faithful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6AF17-002E-C34B-BE1A-9B3C1D645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59404"/>
            <a:ext cx="6858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Psalm 1</a:t>
            </a:r>
          </a:p>
        </p:txBody>
      </p:sp>
    </p:spTree>
    <p:extLst>
      <p:ext uri="{BB962C8B-B14F-4D97-AF65-F5344CB8AC3E}">
        <p14:creationId xmlns:p14="http://schemas.microsoft.com/office/powerpoint/2010/main" val="2713235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B1927D-DA60-B740-81AF-9AE5F0D23D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/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CC484C-5274-E44D-ACCC-4DF6B2D74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Copperplate Gothic Bold" panose="020E0705020206020404" pitchFamily="34" charset="77"/>
              </a:rPr>
              <a:t>How To Remain Faithful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8D610-13EE-BB45-A4F7-9448EDA0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Let God Say Something To You Every Day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(Heb.1:1-2)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Say Something To God Every Day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(Eph.6:17-18)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Say Something For God Every Day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(2Cor.3:2)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Do Something For God Every Day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(Matt.25:40)</a:t>
            </a:r>
          </a:p>
        </p:txBody>
      </p:sp>
    </p:spTree>
    <p:extLst>
      <p:ext uri="{BB962C8B-B14F-4D97-AF65-F5344CB8AC3E}">
        <p14:creationId xmlns:p14="http://schemas.microsoft.com/office/powerpoint/2010/main" val="1403023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Copperplate Gothic Bold</vt:lpstr>
      <vt:lpstr>Office Theme</vt:lpstr>
      <vt:lpstr>How To Remain Faithful</vt:lpstr>
      <vt:lpstr>How To Remain Faithful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Remain Faithful</dc:title>
  <dc:creator>Brett Hogland</dc:creator>
  <cp:lastModifiedBy>Brett Hogland</cp:lastModifiedBy>
  <cp:revision>2</cp:revision>
  <dcterms:created xsi:type="dcterms:W3CDTF">2019-01-13T12:28:32Z</dcterms:created>
  <dcterms:modified xsi:type="dcterms:W3CDTF">2019-01-13T12:41:15Z</dcterms:modified>
</cp:coreProperties>
</file>