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3C22E-F60C-D94E-ADF7-F59C6D56B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C50AD-C456-8048-895C-AE152E709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0B593-B7FA-264B-AE55-D269EC1F8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32A3C-7F06-6046-9600-C8502F09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45CDD-1EBC-FC49-BCA1-66F8B6D82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7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FB7E1-9426-5E43-AD3B-FE2D5D49F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154DD-5AFB-0945-9354-C18E5DEB9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5B1F8-F6B2-7948-BE30-769117CB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CD797-F388-664E-8696-5FFC91C90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036C-9CD5-6E48-BDA2-138C9979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E6E31B-4D2E-6741-B3F2-15379C402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C70F8-C468-904D-9D20-B569D3558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326AA-C9B2-7B4C-814A-1E26A57A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02E0E-99EF-174F-A6E1-49DD8019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9C608-6826-0447-8D5E-B85E4C05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F1E38-0ADE-BA4D-966E-967CFF9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0CA63-8F3A-B348-8F68-1D705B59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52D8B-5979-6446-8840-78AEA767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35988-42E8-AB43-B1A0-BE0B6A52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A1F26-56B4-A34A-A23E-E9B39173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8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1B878-A0FF-FB45-88A2-8EC365936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51767-8926-5B49-A87A-E7FB3D000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C690-0405-8C45-8B12-F4B977735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15D2F-7128-644E-BFF9-D6FFA533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DD3E8-E183-5747-B85B-4FBC49EF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5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E20F-6292-4B46-B91D-C209016E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3E723-3A64-5F43-B8B4-6D041E87E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98983-BE47-FA48-86F9-C101C4398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64B95-68E8-354B-9948-D58B21E1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F90D2-5946-CB4D-A1FB-3BA2F81C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5028C-51F9-2046-B47D-39D39D28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A1A8-968D-394A-B254-20DC4FC2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17F9C-3ABF-284A-B832-A646FAD7A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4EE6B-C3C3-3344-BF83-90DB50CAB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62B9B-204C-B747-BCF8-2C915A234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34301-B4A2-8C4E-98B9-D72509F7C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3AE9B6-60DC-F843-819F-D141FB78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88E78-0A8D-9B44-A335-D9DC6F69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EAB98A-C8C7-3E41-AB72-87B7DA9C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ABA9-A6CE-D548-9D69-A510D5DB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E91DAE-279F-3540-8686-AF0F867F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985D-385F-004A-B50B-D5F89AAE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F16A7-118C-8E4B-8D9E-49678530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4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1C694-C63E-AE47-BD97-720ED171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06205-C204-7749-9EC3-6ED2F2DD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BF0BE-F67C-EB4A-AA86-F473D79F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6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45888-BC40-6040-AC5B-9DCCD13B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5A9B2-C4AA-9B4E-B563-4AB2CC32E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E041A-0A5F-6541-8DF8-7EBF5CAE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3638B-45EF-FF43-9916-FE576C6C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7B2E8-CF40-424A-A4E2-85E116D4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5FC28-F452-E743-AB14-435D3441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2F61-210C-794D-A401-865CC1321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298C4-55D0-7C44-B69A-FFE3B18AF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2DBD1-78F2-854A-BE14-4B6B5DBF2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BFDF0-04E3-7549-A38A-CF6CF1D5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0DB9E-0A47-A34C-8322-733DE46D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B25D6-B5C0-984B-97E3-02F1FCA4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9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865F39-DB6F-B547-86D8-28990194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1485B-307E-214F-BE72-EB50D8F57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A7C2F-B20F-5647-B0DC-15E6B22C4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5578-BEDC-684D-B79F-45373AD41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8A8EE-A049-804A-A94A-8253D6669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2788-3A9D-A448-80DA-6ED3FD9F0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4385066"/>
            <a:ext cx="8021177" cy="131764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entury Gothic" panose="020B0502020202020204" pitchFamily="34" charset="0"/>
              </a:rPr>
              <a:t>Premillennialism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F2E77-AEC3-CE4B-8C62-6DEC0924C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5702709"/>
            <a:ext cx="8021177" cy="52110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entury Gothic" panose="020B0502020202020204" pitchFamily="34" charset="0"/>
              </a:rPr>
              <a:t>Millennial Theories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012F4-BF59-3A42-B5A3-73DCA18A85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36" b="6889"/>
          <a:stretch/>
        </p:blipFill>
        <p:spPr>
          <a:xfrm>
            <a:off x="20" y="10"/>
            <a:ext cx="9143980" cy="4242125"/>
          </a:xfrm>
          <a:prstGeom prst="rect">
            <a:avLst/>
          </a:prstGeom>
        </p:spPr>
      </p:pic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4242136"/>
            <a:ext cx="9144001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674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Christ is the Ultimate Fulfillment of this Covenant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The “hope of Israel” (Ac.26:6-7; 28:30)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In Christ, distinctions have ceased (Gal.3:26-29)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The church is now the remnant of Israel (Rom.11:15)</a:t>
            </a:r>
          </a:p>
        </p:txBody>
      </p:sp>
    </p:spTree>
    <p:extLst>
      <p:ext uri="{BB962C8B-B14F-4D97-AF65-F5344CB8AC3E}">
        <p14:creationId xmlns:p14="http://schemas.microsoft.com/office/powerpoint/2010/main" val="125155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What is left to be fulfilled concerning National Israel?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The nation shall never be made whole again (Jer.19:1, 10-11)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Israel can return to God by faith (Rom.11:23)</a:t>
            </a:r>
          </a:p>
        </p:txBody>
      </p:sp>
    </p:spTree>
    <p:extLst>
      <p:ext uri="{BB962C8B-B14F-4D97-AF65-F5344CB8AC3E}">
        <p14:creationId xmlns:p14="http://schemas.microsoft.com/office/powerpoint/2010/main" val="11599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B38528-ACEC-4B4F-9836-796E1C619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385066"/>
            <a:ext cx="8021177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600">
                <a:latin typeface="Century Gothic" panose="020B0502020202020204" pitchFamily="34" charset="0"/>
              </a:rPr>
              <a:t>Will Israel Be Restored To Its Land?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180CA-4EB8-E642-B6D2-37DA4BC7A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4" y="5702709"/>
            <a:ext cx="8021177" cy="521109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Bef>
                <a:spcPts val="1000"/>
              </a:spcBef>
            </a:pPr>
            <a:r>
              <a:rPr lang="en-US" sz="2000">
                <a:solidFill>
                  <a:schemeClr val="tx1"/>
                </a:solidFill>
                <a:latin typeface="Century Gothic" panose="020B0502020202020204" pitchFamily="34" charset="0"/>
              </a:rPr>
              <a:t>Genesis 15:18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9DBBF3-5A91-F942-A4B0-BB29F3CB50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32"/>
          <a:stretch/>
        </p:blipFill>
        <p:spPr>
          <a:xfrm>
            <a:off x="20" y="10"/>
            <a:ext cx="9143980" cy="42421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4242136"/>
            <a:ext cx="9144001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394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B38528-ACEC-4B4F-9836-796E1C619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385066"/>
            <a:ext cx="8021177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600">
                <a:latin typeface="Century Gothic" panose="020B0502020202020204" pitchFamily="34" charset="0"/>
              </a:rPr>
              <a:t>Will Israel Be Restored To Its Land?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180CA-4EB8-E642-B6D2-37DA4BC7A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4" y="5702709"/>
            <a:ext cx="8021177" cy="521109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Bef>
                <a:spcPts val="1000"/>
              </a:spcBef>
            </a:pPr>
            <a:r>
              <a:rPr lang="en-US" sz="2000">
                <a:solidFill>
                  <a:schemeClr val="tx1"/>
                </a:solidFill>
                <a:latin typeface="Century Gothic" panose="020B0502020202020204" pitchFamily="34" charset="0"/>
              </a:rPr>
              <a:t>Genesis 15:18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9DBBF3-5A91-F942-A4B0-BB29F3CB50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32"/>
          <a:stretch/>
        </p:blipFill>
        <p:spPr>
          <a:xfrm>
            <a:off x="20" y="10"/>
            <a:ext cx="9143980" cy="42421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4242136"/>
            <a:ext cx="9144001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03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Three Promises</a:t>
            </a:r>
          </a:p>
          <a:p>
            <a:pPr lvl="1"/>
            <a:r>
              <a:rPr lang="en-US" sz="2100" b="1" u="sng" dirty="0">
                <a:latin typeface="Century Gothic" panose="020B0502020202020204" pitchFamily="34" charset="0"/>
              </a:rPr>
              <a:t>Nation</a:t>
            </a:r>
            <a:r>
              <a:rPr lang="en-US" sz="2100" dirty="0">
                <a:latin typeface="Century Gothic" panose="020B0502020202020204" pitchFamily="34" charset="0"/>
              </a:rPr>
              <a:t> </a:t>
            </a:r>
            <a:r>
              <a:rPr lang="en-US" sz="2000" i="1" dirty="0">
                <a:latin typeface="Century Gothic" panose="020B0502020202020204" pitchFamily="34" charset="0"/>
              </a:rPr>
              <a:t>(Gen.12:2; 15:5)</a:t>
            </a:r>
          </a:p>
          <a:p>
            <a:pPr lvl="1"/>
            <a:r>
              <a:rPr lang="en-US" sz="2100" b="1" u="sng" dirty="0">
                <a:latin typeface="Century Gothic" panose="020B0502020202020204" pitchFamily="34" charset="0"/>
              </a:rPr>
              <a:t>Seed</a:t>
            </a:r>
            <a:r>
              <a:rPr lang="en-US" sz="2100" dirty="0">
                <a:latin typeface="Century Gothic" panose="020B0502020202020204" pitchFamily="34" charset="0"/>
              </a:rPr>
              <a:t> </a:t>
            </a:r>
            <a:r>
              <a:rPr lang="en-US" sz="2000" dirty="0">
                <a:latin typeface="Century Gothic" panose="020B0502020202020204" pitchFamily="34" charset="0"/>
              </a:rPr>
              <a:t>(Gen.12:3; 22:18)</a:t>
            </a:r>
          </a:p>
          <a:p>
            <a:pPr lvl="1"/>
            <a:r>
              <a:rPr lang="en-US" sz="2100" b="1" u="sng" dirty="0">
                <a:latin typeface="Century Gothic" panose="020B0502020202020204" pitchFamily="34" charset="0"/>
              </a:rPr>
              <a:t>Land</a:t>
            </a:r>
            <a:r>
              <a:rPr lang="en-US" sz="2100" dirty="0">
                <a:latin typeface="Century Gothic" panose="020B0502020202020204" pitchFamily="34" charset="0"/>
              </a:rPr>
              <a:t> </a:t>
            </a:r>
            <a:r>
              <a:rPr lang="en-US" sz="2000" dirty="0">
                <a:latin typeface="Century Gothic" panose="020B0502020202020204" pitchFamily="34" charset="0"/>
              </a:rPr>
              <a:t>(Gen.12:17; 15:18)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If God fulfilled His covenant with Abraham, no promise remains for Israel to return</a:t>
            </a:r>
          </a:p>
        </p:txBody>
      </p:sp>
    </p:spTree>
    <p:extLst>
      <p:ext uri="{BB962C8B-B14F-4D97-AF65-F5344CB8AC3E}">
        <p14:creationId xmlns:p14="http://schemas.microsoft.com/office/powerpoint/2010/main" val="239503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Has the Nation Promise Been Fulfilled?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(Exo.1:7,12)(1Ki.4:20)</a:t>
            </a:r>
          </a:p>
          <a:p>
            <a:pPr lvl="1"/>
            <a:endParaRPr lang="en-US" sz="2000" i="1" dirty="0">
              <a:latin typeface="Century Gothic" panose="020B0502020202020204" pitchFamily="34" charset="0"/>
            </a:endParaRPr>
          </a:p>
          <a:p>
            <a:r>
              <a:rPr lang="en-US" sz="2400" i="1" dirty="0">
                <a:latin typeface="Century Gothic" panose="020B0502020202020204" pitchFamily="34" charset="0"/>
              </a:rPr>
              <a:t>Has the Seed Promise Been Fulfilled?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(Ac.3:24-26)</a:t>
            </a:r>
          </a:p>
        </p:txBody>
      </p:sp>
    </p:spTree>
    <p:extLst>
      <p:ext uri="{BB962C8B-B14F-4D97-AF65-F5344CB8AC3E}">
        <p14:creationId xmlns:p14="http://schemas.microsoft.com/office/powerpoint/2010/main" val="4068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Has the Land Promise Been Fulfilled?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(Josh.23:14-16; 21:43-45)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(Deut.1:7-8)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(1Ki.4:21)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(Neh.9:7-9)</a:t>
            </a:r>
          </a:p>
        </p:txBody>
      </p:sp>
    </p:spTree>
    <p:extLst>
      <p:ext uri="{BB962C8B-B14F-4D97-AF65-F5344CB8AC3E}">
        <p14:creationId xmlns:p14="http://schemas.microsoft.com/office/powerpoint/2010/main" val="107990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Has the Land Promise Been Fulfilled?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Absolutely! (Josh.21:43-45)</a:t>
            </a:r>
          </a:p>
          <a:p>
            <a:pPr lvl="1"/>
            <a:endParaRPr lang="en-US" sz="2000" i="1" dirty="0">
              <a:latin typeface="Century Gothic" panose="020B0502020202020204" pitchFamily="34" charset="0"/>
            </a:endParaRPr>
          </a:p>
          <a:p>
            <a:r>
              <a:rPr lang="en-US" sz="2400" i="1" dirty="0">
                <a:latin typeface="Century Gothic" panose="020B0502020202020204" pitchFamily="34" charset="0"/>
              </a:rPr>
              <a:t>What About the “Larger Land” Promise?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(Gen.15:18)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(2Sam.8:3)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(1Ki.4:21) (2Chr.9:26)</a:t>
            </a:r>
          </a:p>
        </p:txBody>
      </p:sp>
    </p:spTree>
    <p:extLst>
      <p:ext uri="{BB962C8B-B14F-4D97-AF65-F5344CB8AC3E}">
        <p14:creationId xmlns:p14="http://schemas.microsoft.com/office/powerpoint/2010/main" val="326796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Has the Land Promise Been Fulfilled?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Absolutely! (Josh.21:43-45)</a:t>
            </a:r>
          </a:p>
          <a:p>
            <a:pPr lvl="1"/>
            <a:endParaRPr lang="en-US" sz="2000" i="1" dirty="0">
              <a:latin typeface="Century Gothic" panose="020B0502020202020204" pitchFamily="34" charset="0"/>
            </a:endParaRPr>
          </a:p>
          <a:p>
            <a:r>
              <a:rPr lang="en-US" sz="2400" i="1" dirty="0">
                <a:latin typeface="Century Gothic" panose="020B0502020202020204" pitchFamily="34" charset="0"/>
              </a:rPr>
              <a:t>What About the “</a:t>
            </a:r>
            <a:r>
              <a:rPr lang="en-US" sz="2400" i="1" u="sng" dirty="0">
                <a:latin typeface="Century Gothic" panose="020B0502020202020204" pitchFamily="34" charset="0"/>
              </a:rPr>
              <a:t>Forever</a:t>
            </a:r>
            <a:r>
              <a:rPr lang="en-US" sz="2400" i="1" dirty="0">
                <a:latin typeface="Century Gothic" panose="020B0502020202020204" pitchFamily="34" charset="0"/>
              </a:rPr>
              <a:t>” Promise?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(Gen.13:15; 17:7-8)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(Deut.28:1-68)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(Josh.23:12-16)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(1Chr.28:7-9)</a:t>
            </a:r>
          </a:p>
        </p:txBody>
      </p:sp>
    </p:spTree>
    <p:extLst>
      <p:ext uri="{BB962C8B-B14F-4D97-AF65-F5344CB8AC3E}">
        <p14:creationId xmlns:p14="http://schemas.microsoft.com/office/powerpoint/2010/main" val="8918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Has the Land Promise Been Fulfilled?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Absolutely! (Josh.21:43-45)</a:t>
            </a:r>
          </a:p>
          <a:p>
            <a:pPr lvl="1"/>
            <a:endParaRPr lang="en-US" sz="2000" i="1" dirty="0">
              <a:latin typeface="Century Gothic" panose="020B0502020202020204" pitchFamily="34" charset="0"/>
            </a:endParaRPr>
          </a:p>
          <a:p>
            <a:r>
              <a:rPr lang="en-US" sz="2400" i="1" dirty="0">
                <a:latin typeface="Century Gothic" panose="020B0502020202020204" pitchFamily="34" charset="0"/>
              </a:rPr>
              <a:t>What About the Restoration Promise?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(Deut.30:1-3)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(Lev.26:33-45)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(Neh.1:8-10)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(2Chr.36:20-23; Ezr.1:1-3)</a:t>
            </a:r>
          </a:p>
        </p:txBody>
      </p:sp>
    </p:spTree>
    <p:extLst>
      <p:ext uri="{BB962C8B-B14F-4D97-AF65-F5344CB8AC3E}">
        <p14:creationId xmlns:p14="http://schemas.microsoft.com/office/powerpoint/2010/main" val="120351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1B0AA-BCD5-B146-B9C2-B939BE347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303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430169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5E3CB-0C56-F44B-9FED-ED09EF2D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3915950" cy="1344975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God’s Covenant With Abraham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41BAF-A603-C64E-9598-FD0DFFDF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2" y="2121763"/>
            <a:ext cx="3926618" cy="37730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Has the Land Promise Been Fulfilled?</a:t>
            </a:r>
          </a:p>
          <a:p>
            <a:pPr lvl="1"/>
            <a:r>
              <a:rPr lang="en-US" sz="2000" i="1" dirty="0">
                <a:latin typeface="Century Gothic" panose="020B0502020202020204" pitchFamily="34" charset="0"/>
              </a:rPr>
              <a:t>Absolutely! (Josh.21:43-45)</a:t>
            </a:r>
          </a:p>
          <a:p>
            <a:pPr lvl="1"/>
            <a:endParaRPr lang="en-US" sz="2000" i="1" dirty="0">
              <a:latin typeface="Century Gothic" panose="020B0502020202020204" pitchFamily="34" charset="0"/>
            </a:endParaRPr>
          </a:p>
          <a:p>
            <a:r>
              <a:rPr lang="en-US" sz="2400" i="1" dirty="0">
                <a:latin typeface="Century Gothic" panose="020B0502020202020204" pitchFamily="34" charset="0"/>
              </a:rPr>
              <a:t>But the Jews were never fully restored to their land…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(Jer.18:1-12; 19:1-13)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Israel will never be restored to its completeness as a nation</a:t>
            </a:r>
          </a:p>
        </p:txBody>
      </p:sp>
    </p:spTree>
    <p:extLst>
      <p:ext uri="{BB962C8B-B14F-4D97-AF65-F5344CB8AC3E}">
        <p14:creationId xmlns:p14="http://schemas.microsoft.com/office/powerpoint/2010/main" val="13694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413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Premillennialism</vt:lpstr>
      <vt:lpstr>Will Israel Be Restored To Its Land?</vt:lpstr>
      <vt:lpstr>God’s Covenant With Abraham</vt:lpstr>
      <vt:lpstr>God’s Covenant With Abraham</vt:lpstr>
      <vt:lpstr>God’s Covenant With Abraham</vt:lpstr>
      <vt:lpstr>God’s Covenant With Abraham</vt:lpstr>
      <vt:lpstr>God’s Covenant With Abraham</vt:lpstr>
      <vt:lpstr>God’s Covenant With Abraham</vt:lpstr>
      <vt:lpstr>God’s Covenant With Abraham</vt:lpstr>
      <vt:lpstr>God’s Covenant With Abraham</vt:lpstr>
      <vt:lpstr>God’s Covenant With Abraham</vt:lpstr>
      <vt:lpstr>Will Israel Be Restored To Its Land?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Premillennialism</dc:title>
  <dc:creator>Brett Hogland</dc:creator>
  <cp:lastModifiedBy>Brett Hogland</cp:lastModifiedBy>
  <cp:revision>7</cp:revision>
  <dcterms:created xsi:type="dcterms:W3CDTF">2019-01-27T06:14:50Z</dcterms:created>
  <dcterms:modified xsi:type="dcterms:W3CDTF">2019-01-27T07:21:26Z</dcterms:modified>
</cp:coreProperties>
</file>